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A"/>
    <a:srgbClr val="262262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0" autoAdjust="0"/>
  </p:normalViewPr>
  <p:slideViewPr>
    <p:cSldViewPr>
      <p:cViewPr varScale="1">
        <p:scale>
          <a:sx n="62" d="100"/>
          <a:sy n="62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36CA4-0DE8-43AB-A42E-0EFD92F918D3}">
      <dsp:nvSpPr>
        <dsp:cNvPr id="0" name=""/>
        <dsp:cNvSpPr/>
      </dsp:nvSpPr>
      <dsp:spPr>
        <a:xfrm>
          <a:off x="4253644" y="2269791"/>
          <a:ext cx="3331480" cy="38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30"/>
              </a:lnTo>
              <a:lnTo>
                <a:pt x="3331480" y="192730"/>
              </a:lnTo>
              <a:lnTo>
                <a:pt x="3331480" y="3854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D6C96-3E41-40E3-96F0-8D343759AF0F}">
      <dsp:nvSpPr>
        <dsp:cNvPr id="0" name=""/>
        <dsp:cNvSpPr/>
      </dsp:nvSpPr>
      <dsp:spPr>
        <a:xfrm>
          <a:off x="4253644" y="2269791"/>
          <a:ext cx="1110493" cy="38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30"/>
              </a:lnTo>
              <a:lnTo>
                <a:pt x="1110493" y="192730"/>
              </a:lnTo>
              <a:lnTo>
                <a:pt x="1110493" y="3854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3E147-E795-4055-A7D8-8851B94EBBD4}">
      <dsp:nvSpPr>
        <dsp:cNvPr id="0" name=""/>
        <dsp:cNvSpPr/>
      </dsp:nvSpPr>
      <dsp:spPr>
        <a:xfrm>
          <a:off x="3143150" y="2269791"/>
          <a:ext cx="1110493" cy="385460"/>
        </a:xfrm>
        <a:custGeom>
          <a:avLst/>
          <a:gdLst/>
          <a:ahLst/>
          <a:cxnLst/>
          <a:rect l="0" t="0" r="0" b="0"/>
          <a:pathLst>
            <a:path>
              <a:moveTo>
                <a:pt x="1110493" y="0"/>
              </a:moveTo>
              <a:lnTo>
                <a:pt x="1110493" y="192730"/>
              </a:lnTo>
              <a:lnTo>
                <a:pt x="0" y="192730"/>
              </a:lnTo>
              <a:lnTo>
                <a:pt x="0" y="3854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49B01-8C0E-4052-968C-37703975CBAB}">
      <dsp:nvSpPr>
        <dsp:cNvPr id="0" name=""/>
        <dsp:cNvSpPr/>
      </dsp:nvSpPr>
      <dsp:spPr>
        <a:xfrm>
          <a:off x="922163" y="2269791"/>
          <a:ext cx="3331480" cy="385460"/>
        </a:xfrm>
        <a:custGeom>
          <a:avLst/>
          <a:gdLst/>
          <a:ahLst/>
          <a:cxnLst/>
          <a:rect l="0" t="0" r="0" b="0"/>
          <a:pathLst>
            <a:path>
              <a:moveTo>
                <a:pt x="3331480" y="0"/>
              </a:moveTo>
              <a:lnTo>
                <a:pt x="3331480" y="192730"/>
              </a:lnTo>
              <a:lnTo>
                <a:pt x="0" y="192730"/>
              </a:lnTo>
              <a:lnTo>
                <a:pt x="0" y="3854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0513F-13EB-4167-882C-60704FDE07B9}">
      <dsp:nvSpPr>
        <dsp:cNvPr id="0" name=""/>
        <dsp:cNvSpPr/>
      </dsp:nvSpPr>
      <dsp:spPr>
        <a:xfrm>
          <a:off x="2770401" y="1455937"/>
          <a:ext cx="2966485" cy="813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Football sponsorship</a:t>
          </a:r>
          <a:endParaRPr lang="ru-RU" sz="2000" kern="1200" dirty="0"/>
        </a:p>
      </dsp:txBody>
      <dsp:txXfrm>
        <a:off x="2770401" y="1455937"/>
        <a:ext cx="2966485" cy="813854"/>
      </dsp:txXfrm>
    </dsp:sp>
    <dsp:sp modelId="{2AC4C7ED-EF2C-45BE-8560-58582F599044}">
      <dsp:nvSpPr>
        <dsp:cNvPr id="0" name=""/>
        <dsp:cNvSpPr/>
      </dsp:nvSpPr>
      <dsp:spPr>
        <a:xfrm>
          <a:off x="4400" y="2655251"/>
          <a:ext cx="1835526" cy="917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Jersey sponsorship</a:t>
          </a:r>
          <a:endParaRPr lang="ru-RU" sz="2000" kern="1200" dirty="0"/>
        </a:p>
      </dsp:txBody>
      <dsp:txXfrm>
        <a:off x="4400" y="2655251"/>
        <a:ext cx="1835526" cy="917763"/>
      </dsp:txXfrm>
    </dsp:sp>
    <dsp:sp modelId="{03E1B1EB-267B-4FD9-A753-4EE6B161260E}">
      <dsp:nvSpPr>
        <dsp:cNvPr id="0" name=""/>
        <dsp:cNvSpPr/>
      </dsp:nvSpPr>
      <dsp:spPr>
        <a:xfrm>
          <a:off x="2225387" y="2655251"/>
          <a:ext cx="1835526" cy="917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Kit sponsorship</a:t>
          </a:r>
          <a:endParaRPr lang="ru-RU" sz="2000" kern="1200" dirty="0"/>
        </a:p>
      </dsp:txBody>
      <dsp:txXfrm>
        <a:off x="2225387" y="2655251"/>
        <a:ext cx="1835526" cy="917763"/>
      </dsp:txXfrm>
    </dsp:sp>
    <dsp:sp modelId="{A662DA16-7F9F-45C1-96C0-2D540ABFD11D}">
      <dsp:nvSpPr>
        <dsp:cNvPr id="0" name=""/>
        <dsp:cNvSpPr/>
      </dsp:nvSpPr>
      <dsp:spPr>
        <a:xfrm>
          <a:off x="4446374" y="2655251"/>
          <a:ext cx="1835526" cy="917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Stadium naming rights</a:t>
          </a:r>
          <a:endParaRPr lang="ru-RU" sz="2000" kern="1200" dirty="0"/>
        </a:p>
      </dsp:txBody>
      <dsp:txXfrm>
        <a:off x="4446374" y="2655251"/>
        <a:ext cx="1835526" cy="917763"/>
      </dsp:txXfrm>
    </dsp:sp>
    <dsp:sp modelId="{56CB0A8A-C5ED-40A3-BC97-1E1286F69A4C}">
      <dsp:nvSpPr>
        <dsp:cNvPr id="0" name=""/>
        <dsp:cNvSpPr/>
      </dsp:nvSpPr>
      <dsp:spPr>
        <a:xfrm>
          <a:off x="6667361" y="2655251"/>
          <a:ext cx="1835526" cy="917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Other sponsorship</a:t>
          </a:r>
          <a:endParaRPr lang="ru-RU" sz="2000" kern="1200" dirty="0"/>
        </a:p>
      </dsp:txBody>
      <dsp:txXfrm>
        <a:off x="6667361" y="2655251"/>
        <a:ext cx="1835526" cy="917763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1B46-D76B-44AB-B383-3257164C9183}" type="datetimeFigureOut">
              <a:rPr lang="ru-RU" smtClean="0"/>
              <a:t>25.06.2017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1FC7-25BB-4154-A86E-A4EA3C599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795</Words>
  <Application>Microsoft Office PowerPoint</Application>
  <PresentationFormat>Экран (4:3)</PresentationFormat>
  <Paragraphs>324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Myriad Pro</vt:lpstr>
      <vt:lpstr>Times New Roman</vt:lpstr>
      <vt:lpstr>Wingdings</vt:lpstr>
      <vt:lpstr>Тема Office</vt:lpstr>
      <vt:lpstr>Stock Market Reaction To Football Sponsorship: Does Sponsoring Company’s Ownership Matter? </vt:lpstr>
      <vt:lpstr>Football Sponsorship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Announcements</vt:lpstr>
      <vt:lpstr>Sponsoring companies features</vt:lpstr>
      <vt:lpstr>Sponsorship announcements</vt:lpstr>
      <vt:lpstr>Презентация PowerPoint</vt:lpstr>
      <vt:lpstr>Methodology (2)</vt:lpstr>
      <vt:lpstr>Презентация PowerPoint</vt:lpstr>
      <vt:lpstr>Determinants of stock market reaction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Raros</dc:creator>
  <cp:lastModifiedBy>iuliia</cp:lastModifiedBy>
  <cp:revision>142</cp:revision>
  <dcterms:created xsi:type="dcterms:W3CDTF">2014-11-08T08:08:01Z</dcterms:created>
  <dcterms:modified xsi:type="dcterms:W3CDTF">2017-06-25T08:17:42Z</dcterms:modified>
</cp:coreProperties>
</file>